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73F2-82B0-4C45-94CC-3B627B5433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CB8403-3C92-4649-9A4F-6DFC6299C8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E58BBF-877A-4158-B021-2ADF1AD53780}"/>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5A0B30E5-1E28-4EC4-BDC5-54F45F108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BDF8C-093C-41F4-9AE8-598DD50BA373}"/>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25313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C1DC-D80B-4C0A-BCA6-655E6F1DB6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B45FEF-63EC-4733-B9F1-5D99C109C7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55F0C-4502-4A04-B114-59B6A37615EC}"/>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C57DD48F-9B23-43AD-BA2B-0CED4CF35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681DFD-3A27-4008-A974-855BE65EAC20}"/>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8441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10A162-8BCD-4CAC-83BF-324441B434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9946FE-6F72-402A-A84A-25407A6950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1E14E-7B43-4B55-9096-732DCFC1F04F}"/>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1BDCCA87-4A80-4B8F-B471-0C1CC3DDE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BD4C9-8266-4871-8389-1AED202224DB}"/>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206762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9BAE-C27A-48AA-83BB-266338B3B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8619C6-17E9-4FE7-993F-6BC9FE9F4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8D111-A0AD-4C4E-98E5-B394CFC65CC1}"/>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95E23D38-505C-4E19-A9B8-952497017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7BFB4-3CA5-400D-9918-AE645C674300}"/>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13204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2CF21-FF08-4C31-8FBB-1BFB9F3B7D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79899A-87F8-4A7F-91E8-8E5878F346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A6C589-133E-4431-AB0D-1F08B15858DB}"/>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D8F7B79A-83FC-4E7E-95B1-94EA889A7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4CF5F5-3E98-4387-8565-65ADB9B9C9E3}"/>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156997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5D72-6C74-4790-B969-828104C5FE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44E120-CF5F-4732-86C2-43A7A029C7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F36AE6-35E2-4750-9E0F-AF8FAA6C5F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7CD4AE-8B2D-4F74-B797-17BD557E07B7}"/>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6" name="Footer Placeholder 5">
            <a:extLst>
              <a:ext uri="{FF2B5EF4-FFF2-40B4-BE49-F238E27FC236}">
                <a16:creationId xmlns:a16="http://schemas.microsoft.com/office/drawing/2014/main" id="{D46CE992-D09A-4CE8-A042-0FCBD24FCF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616C11-DFA1-4489-AB5F-34E6F0A82B0B}"/>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04639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1E2A3-3F21-4227-86AA-87186ECC63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09FFCF-FCDD-4D9C-A92E-8973D86EA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6BEE4F-9ED7-410D-A813-5DC414F0F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236356-1317-4FBF-A4C9-20A53CCDC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9BDE14-2AA6-44A8-89E6-435BF75082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FEF34B-FA98-42E5-8FA9-15907DAC26D9}"/>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8" name="Footer Placeholder 7">
            <a:extLst>
              <a:ext uri="{FF2B5EF4-FFF2-40B4-BE49-F238E27FC236}">
                <a16:creationId xmlns:a16="http://schemas.microsoft.com/office/drawing/2014/main" id="{39C93BAD-9FE2-462F-B57C-27091A986B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6510E6-B9AD-4D62-9AD8-E1CF6A3AF4E5}"/>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26938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9E8B-435C-4379-A62C-0D00C4B15F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9C1ED8-0415-42AD-B8E4-5D377A4B0551}"/>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4" name="Footer Placeholder 3">
            <a:extLst>
              <a:ext uri="{FF2B5EF4-FFF2-40B4-BE49-F238E27FC236}">
                <a16:creationId xmlns:a16="http://schemas.microsoft.com/office/drawing/2014/main" id="{FDB39969-5EAD-4E86-BE2E-DB43782E81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434B00-FAA0-4D4B-83D1-112A1A0F1BCC}"/>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176582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FE7D5-EDCB-4942-BA50-6CA58EFF172C}"/>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3" name="Footer Placeholder 2">
            <a:extLst>
              <a:ext uri="{FF2B5EF4-FFF2-40B4-BE49-F238E27FC236}">
                <a16:creationId xmlns:a16="http://schemas.microsoft.com/office/drawing/2014/main" id="{51806637-4A7F-40A5-BB57-98013C7A2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E59453-945C-4167-92E8-8A785D9E57E7}"/>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91287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CC526-EEE6-4603-A975-6B143A26BF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2DB0D9-9D75-4B19-B9A4-E67065F9D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2C1A24-30FD-48B2-8A41-094F51296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106FE-82B1-469D-84FB-ECF9FA7CC15B}"/>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6" name="Footer Placeholder 5">
            <a:extLst>
              <a:ext uri="{FF2B5EF4-FFF2-40B4-BE49-F238E27FC236}">
                <a16:creationId xmlns:a16="http://schemas.microsoft.com/office/drawing/2014/main" id="{60A9E27D-11C9-43D4-90F8-A902563DB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84937-9252-4919-B374-9D8E1B2104F4}"/>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427650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4B20-958D-4624-B915-3077030BB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401DD3-4DA6-4B12-97A3-ABCCA7A2D5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6B841-3910-4ABA-8024-C1A913F45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FE1DF5-A50F-4B6A-9150-5AF56B1EC125}"/>
              </a:ext>
            </a:extLst>
          </p:cNvPr>
          <p:cNvSpPr>
            <a:spLocks noGrp="1"/>
          </p:cNvSpPr>
          <p:nvPr>
            <p:ph type="dt" sz="half" idx="10"/>
          </p:nvPr>
        </p:nvSpPr>
        <p:spPr/>
        <p:txBody>
          <a:bodyPr/>
          <a:lstStyle/>
          <a:p>
            <a:fld id="{F5809943-B01A-4244-BB3A-817C991785B2}" type="datetimeFigureOut">
              <a:rPr lang="en-US" smtClean="0"/>
              <a:t>9/22/2020</a:t>
            </a:fld>
            <a:endParaRPr lang="en-US"/>
          </a:p>
        </p:txBody>
      </p:sp>
      <p:sp>
        <p:nvSpPr>
          <p:cNvPr id="6" name="Footer Placeholder 5">
            <a:extLst>
              <a:ext uri="{FF2B5EF4-FFF2-40B4-BE49-F238E27FC236}">
                <a16:creationId xmlns:a16="http://schemas.microsoft.com/office/drawing/2014/main" id="{F359214E-6479-4166-986D-06291D3CF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A2EAB-61EA-44DA-8378-A3F4F4B2D9DC}"/>
              </a:ext>
            </a:extLst>
          </p:cNvPr>
          <p:cNvSpPr>
            <a:spLocks noGrp="1"/>
          </p:cNvSpPr>
          <p:nvPr>
            <p:ph type="sldNum" sz="quarter" idx="12"/>
          </p:nvPr>
        </p:nvSpPr>
        <p:spPr/>
        <p:txBody>
          <a:bodyPr/>
          <a:lstStyle/>
          <a:p>
            <a:fld id="{AB2CC854-5B95-4079-8E73-9DA9EAAF45E5}" type="slidenum">
              <a:rPr lang="en-US" smtClean="0"/>
              <a:t>‹#›</a:t>
            </a:fld>
            <a:endParaRPr lang="en-US"/>
          </a:p>
        </p:txBody>
      </p:sp>
    </p:spTree>
    <p:extLst>
      <p:ext uri="{BB962C8B-B14F-4D97-AF65-F5344CB8AC3E}">
        <p14:creationId xmlns:p14="http://schemas.microsoft.com/office/powerpoint/2010/main" val="373516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91187-3A97-4FCB-8E87-195830AEF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61D7D5-9C8C-4566-891A-BF07EE556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8902F-0FD7-423E-B1E6-07674D04A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09943-B01A-4244-BB3A-817C991785B2}" type="datetimeFigureOut">
              <a:rPr lang="en-US" smtClean="0"/>
              <a:t>9/22/2020</a:t>
            </a:fld>
            <a:endParaRPr lang="en-US"/>
          </a:p>
        </p:txBody>
      </p:sp>
      <p:sp>
        <p:nvSpPr>
          <p:cNvPr id="5" name="Footer Placeholder 4">
            <a:extLst>
              <a:ext uri="{FF2B5EF4-FFF2-40B4-BE49-F238E27FC236}">
                <a16:creationId xmlns:a16="http://schemas.microsoft.com/office/drawing/2014/main" id="{12B128E2-9107-41BD-9378-9BDB525B3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37F239-366B-4DF3-BA48-9B6C6E4178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CC854-5B95-4079-8E73-9DA9EAAF45E5}" type="slidenum">
              <a:rPr lang="en-US" smtClean="0"/>
              <a:t>‹#›</a:t>
            </a:fld>
            <a:endParaRPr lang="en-US"/>
          </a:p>
        </p:txBody>
      </p:sp>
    </p:spTree>
    <p:extLst>
      <p:ext uri="{BB962C8B-B14F-4D97-AF65-F5344CB8AC3E}">
        <p14:creationId xmlns:p14="http://schemas.microsoft.com/office/powerpoint/2010/main" val="282864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9F4A0B04-3F4E-4406-BEC9-08F0EB281A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9" r="35364" b="8832"/>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7C77C1-875B-4493-B1ED-4DAA377873C6}"/>
              </a:ext>
            </a:extLst>
          </p:cNvPr>
          <p:cNvSpPr>
            <a:spLocks noGrp="1"/>
          </p:cNvSpPr>
          <p:nvPr>
            <p:ph type="ctrTitle"/>
          </p:nvPr>
        </p:nvSpPr>
        <p:spPr>
          <a:xfrm>
            <a:off x="1310639" y="224866"/>
            <a:ext cx="5831841" cy="952109"/>
          </a:xfrm>
        </p:spPr>
        <p:txBody>
          <a:bodyPr anchor="b">
            <a:normAutofit/>
          </a:bodyPr>
          <a:lstStyle/>
          <a:p>
            <a:r>
              <a:rPr lang="en-US" sz="4800" dirty="0"/>
              <a:t>Socratic Circle</a:t>
            </a:r>
          </a:p>
        </p:txBody>
      </p:sp>
      <p:sp>
        <p:nvSpPr>
          <p:cNvPr id="3" name="Subtitle 2">
            <a:extLst>
              <a:ext uri="{FF2B5EF4-FFF2-40B4-BE49-F238E27FC236}">
                <a16:creationId xmlns:a16="http://schemas.microsoft.com/office/drawing/2014/main" id="{F0CF1EAE-DDB5-4B1C-BFAD-1BE2057F86D3}"/>
              </a:ext>
            </a:extLst>
          </p:cNvPr>
          <p:cNvSpPr>
            <a:spLocks noGrp="1"/>
          </p:cNvSpPr>
          <p:nvPr>
            <p:ph type="subTitle" idx="1"/>
          </p:nvPr>
        </p:nvSpPr>
        <p:spPr>
          <a:xfrm>
            <a:off x="333375" y="1802658"/>
            <a:ext cx="5638800" cy="4830476"/>
          </a:xfrm>
        </p:spPr>
        <p:txBody>
          <a:bodyPr>
            <a:normAutofit lnSpcReduction="10000"/>
          </a:bodyPr>
          <a:lstStyle/>
          <a:p>
            <a:pPr algn="l"/>
            <a:r>
              <a:rPr lang="en-US" sz="2000" dirty="0"/>
              <a:t>Group 1: Discuss your experiences, thoughts, feelings and questions about Taylor Mali’s narrative poem,  “Tony Steinberg: Brave Seventh Grade Viking Warrior.”  Avoid simply repeating another student or simply agreeing without additional analysis.  Build off of each other as much as possible.</a:t>
            </a:r>
          </a:p>
          <a:p>
            <a:pPr algn="l"/>
            <a:endParaRPr lang="en-US" sz="2000" dirty="0"/>
          </a:p>
          <a:p>
            <a:pPr algn="l"/>
            <a:endParaRPr lang="en-US" sz="2000" dirty="0"/>
          </a:p>
          <a:p>
            <a:pPr algn="l"/>
            <a:endParaRPr lang="en-US" sz="2000" dirty="0"/>
          </a:p>
          <a:p>
            <a:pPr algn="l"/>
            <a:endParaRPr lang="en-US" sz="2000" dirty="0"/>
          </a:p>
          <a:p>
            <a:pPr algn="l"/>
            <a:r>
              <a:rPr lang="en-US" sz="2000" dirty="0"/>
              <a:t>Group 2: Add any remaining comments not discussed in group 1.  Then, discuss why the extended metaphor Mali chooses is both effective an appropriate to the poem.  What do you feel Mali wants to communicate to his audience?</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095782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8C1EF379034C4C8D44C1A5C94422EB" ma:contentTypeVersion="30" ma:contentTypeDescription="Create a new document." ma:contentTypeScope="" ma:versionID="07f7a8b51a40a80f00ac879578aafa57">
  <xsd:schema xmlns:xsd="http://www.w3.org/2001/XMLSchema" xmlns:xs="http://www.w3.org/2001/XMLSchema" xmlns:p="http://schemas.microsoft.com/office/2006/metadata/properties" xmlns:ns3="45282261-3a2f-4edd-b51b-78e013f1217c" xmlns:ns4="3a6e56dc-cae6-4a15-8bec-f1819c00ad34" targetNamespace="http://schemas.microsoft.com/office/2006/metadata/properties" ma:root="true" ma:fieldsID="f0457674205f3961125b447e292fee9a" ns3:_="" ns4:_="">
    <xsd:import namespace="45282261-3a2f-4edd-b51b-78e013f1217c"/>
    <xsd:import namespace="3a6e56dc-cae6-4a15-8bec-f1819c00ad34"/>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MediaServiceMetadata" minOccurs="0"/>
                <xsd:element ref="ns4:MediaServiceFastMetadata" minOccurs="0"/>
                <xsd:element ref="ns4:Templates" minOccurs="0"/>
                <xsd:element ref="ns4:CultureName" minOccurs="0"/>
                <xsd:element ref="ns4:Self_Registration_Enabled0" minOccurs="0"/>
                <xsd:element ref="ns4:Has_Teacher_Only_SectionGroup" minOccurs="0"/>
                <xsd:element ref="ns4:Is_Collaboration_Space_Locked" minOccurs="0"/>
                <xsd:element ref="ns4:MediaServiceEventHashCode" minOccurs="0"/>
                <xsd:element ref="ns4:MediaServiceGenerationTime" minOccurs="0"/>
                <xsd:element ref="ns4:TeamsChannelId" minOccurs="0"/>
                <xsd:element ref="ns4:IsNotebookLocked" minOccurs="0"/>
                <xsd:element ref="ns4:MediaServiceAutoKeyPoints" minOccurs="0"/>
                <xsd:element ref="ns4:MediaServiceKeyPoints" minOccurs="0"/>
                <xsd:element ref="ns4:Math_Settings" minOccurs="0"/>
                <xsd:element ref="ns4:Distribution_Groups" minOccurs="0"/>
                <xsd:element ref="ns4: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82261-3a2f-4edd-b51b-78e013f1217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6e56dc-cae6-4a15-8bec-f1819c00ad34"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Templates" ma:index="24" nillable="true" ma:displayName="Templates" ma:internalName="Templates">
      <xsd:simpleType>
        <xsd:restriction base="dms:Note">
          <xsd:maxLength value="255"/>
        </xsd:restriction>
      </xsd:simpleType>
    </xsd:element>
    <xsd:element name="CultureName" ma:index="25" nillable="true" ma:displayName="Culture Name" ma:internalName="CultureName">
      <xsd:simpleType>
        <xsd:restriction base="dms:Text"/>
      </xsd:simpleType>
    </xsd:element>
    <xsd:element name="Self_Registration_Enabled0" ma:index="26" nillable="true" ma:displayName="Self Registration Enabled" ma:internalName="Self_Registration_Enabled0">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ath_Settings" ma:index="35" nillable="true" ma:displayName="Math Settings" ma:internalName="Math_Settings">
      <xsd:simpleType>
        <xsd:restriction base="dms:Text"/>
      </xsd:simpleType>
    </xsd:element>
    <xsd:element name="Distribution_Groups" ma:index="36" nillable="true" ma:displayName="Distribution Groups" ma:internalName="Distribution_Groups">
      <xsd:simpleType>
        <xsd:restriction base="dms:Note">
          <xsd:maxLength value="255"/>
        </xsd:restriction>
      </xsd:simpleType>
    </xsd:element>
    <xsd:element name="LMS_Mappings" ma:index="37" nillable="true" ma:displayName="LMS Mappings" ma:internalName="LMS_Mappin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_Collaboration_Space_Locked xmlns="3a6e56dc-cae6-4a15-8bec-f1819c00ad34" xsi:nil="true"/>
    <LMS_Mappings xmlns="3a6e56dc-cae6-4a15-8bec-f1819c00ad34" xsi:nil="true"/>
    <FolderType xmlns="3a6e56dc-cae6-4a15-8bec-f1819c00ad34" xsi:nil="true"/>
    <Self_Registration_Enabled0 xmlns="3a6e56dc-cae6-4a15-8bec-f1819c00ad34" xsi:nil="true"/>
    <Has_Teacher_Only_SectionGroup xmlns="3a6e56dc-cae6-4a15-8bec-f1819c00ad34" xsi:nil="true"/>
    <DefaultSectionNames xmlns="3a6e56dc-cae6-4a15-8bec-f1819c00ad34" xsi:nil="true"/>
    <TeamsChannelId xmlns="3a6e56dc-cae6-4a15-8bec-f1819c00ad34" xsi:nil="true"/>
    <Owner xmlns="3a6e56dc-cae6-4a15-8bec-f1819c00ad34">
      <UserInfo>
        <DisplayName/>
        <AccountId xsi:nil="true"/>
        <AccountType/>
      </UserInfo>
    </Owner>
    <CultureName xmlns="3a6e56dc-cae6-4a15-8bec-f1819c00ad34" xsi:nil="true"/>
    <Distribution_Groups xmlns="3a6e56dc-cae6-4a15-8bec-f1819c00ad34" xsi:nil="true"/>
    <Invited_Teachers xmlns="3a6e56dc-cae6-4a15-8bec-f1819c00ad34" xsi:nil="true"/>
    <NotebookType xmlns="3a6e56dc-cae6-4a15-8bec-f1819c00ad34" xsi:nil="true"/>
    <Templates xmlns="3a6e56dc-cae6-4a15-8bec-f1819c00ad34" xsi:nil="true"/>
    <AppVersion xmlns="3a6e56dc-cae6-4a15-8bec-f1819c00ad34" xsi:nil="true"/>
    <Teachers xmlns="3a6e56dc-cae6-4a15-8bec-f1819c00ad34">
      <UserInfo>
        <DisplayName/>
        <AccountId xsi:nil="true"/>
        <AccountType/>
      </UserInfo>
    </Teachers>
    <Students xmlns="3a6e56dc-cae6-4a15-8bec-f1819c00ad34">
      <UserInfo>
        <DisplayName/>
        <AccountId xsi:nil="true"/>
        <AccountType/>
      </UserInfo>
    </Students>
    <Student_Groups xmlns="3a6e56dc-cae6-4a15-8bec-f1819c00ad34">
      <UserInfo>
        <DisplayName/>
        <AccountId xsi:nil="true"/>
        <AccountType/>
      </UserInfo>
    </Student_Groups>
    <Invited_Students xmlns="3a6e56dc-cae6-4a15-8bec-f1819c00ad34" xsi:nil="true"/>
    <IsNotebookLocked xmlns="3a6e56dc-cae6-4a15-8bec-f1819c00ad34" xsi:nil="true"/>
    <Self_Registration_Enabled xmlns="3a6e56dc-cae6-4a15-8bec-f1819c00ad34" xsi:nil="true"/>
    <Math_Settings xmlns="3a6e56dc-cae6-4a15-8bec-f1819c00ad34" xsi:nil="true"/>
  </documentManagement>
</p:properties>
</file>

<file path=customXml/itemProps1.xml><?xml version="1.0" encoding="utf-8"?>
<ds:datastoreItem xmlns:ds="http://schemas.openxmlformats.org/officeDocument/2006/customXml" ds:itemID="{03B7207C-72DE-4B5E-B1FC-1B06F240C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82261-3a2f-4edd-b51b-78e013f1217c"/>
    <ds:schemaRef ds:uri="3a6e56dc-cae6-4a15-8bec-f1819c00a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FC9DAE-90DB-4B80-8D98-A9C687188019}">
  <ds:schemaRefs>
    <ds:schemaRef ds:uri="http://schemas.microsoft.com/sharepoint/v3/contenttype/forms"/>
  </ds:schemaRefs>
</ds:datastoreItem>
</file>

<file path=customXml/itemProps3.xml><?xml version="1.0" encoding="utf-8"?>
<ds:datastoreItem xmlns:ds="http://schemas.openxmlformats.org/officeDocument/2006/customXml" ds:itemID="{4E862B0B-4B79-44CE-A6AD-50F3ECD2A49D}">
  <ds:schemaRefs>
    <ds:schemaRef ds:uri="http://schemas.microsoft.com/office/2006/metadata/properties"/>
    <ds:schemaRef ds:uri="http://schemas.microsoft.com/office/infopath/2007/PartnerControls"/>
    <ds:schemaRef ds:uri="3a6e56dc-cae6-4a15-8bec-f1819c00ad34"/>
  </ds:schemaRefs>
</ds:datastoreItem>
</file>

<file path=docProps/app.xml><?xml version="1.0" encoding="utf-8"?>
<Properties xmlns="http://schemas.openxmlformats.org/officeDocument/2006/extended-properties" xmlns:vt="http://schemas.openxmlformats.org/officeDocument/2006/docPropsVTypes">
  <TotalTime>8</TotalTime>
  <Words>95</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Socratic Circle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Socratic Circle</dc:title>
  <dc:creator>SPEAR, JUSTIN</dc:creator>
  <cp:lastModifiedBy>SPEAR, JUSTIN</cp:lastModifiedBy>
  <cp:revision>1</cp:revision>
  <dcterms:created xsi:type="dcterms:W3CDTF">2020-09-22T11:31:46Z</dcterms:created>
  <dcterms:modified xsi:type="dcterms:W3CDTF">2020-09-22T11:39:48Z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0x0101005A8C1EF379034C4C8D44C1A5C94422EB</vt:lpwstr>
  </property>
</Properties>
</file>